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0"/>
    <p:restoredTop sz="94674"/>
  </p:normalViewPr>
  <p:slideViewPr>
    <p:cSldViewPr snapToGrid="0" snapToObjects="1">
      <p:cViewPr varScale="1">
        <p:scale>
          <a:sx n="100" d="100"/>
          <a:sy n="100" d="100"/>
        </p:scale>
        <p:origin x="168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D8B15C-E3D3-3B4B-8FA3-FEBB4541FD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7ED3D82-C519-6B42-835D-E43DFAE5A2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678B82-08CD-914F-8D89-0C0137BA8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32C380-6E9B-F54D-8963-E8D481BE0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5B2BF3-40AA-D94E-BBC8-5F6F7A977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05474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0201B-0594-3245-AF56-0DBB53C1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55ED4B-0529-7341-8604-7C822AAD2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86D399-749C-3F4C-AF29-34BA4B719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27A8AC-96E4-6246-8517-4C02CFE1B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ED906A-89C7-E94E-87AA-FA57665D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84830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89566D-7D74-AD40-BC82-50A345C58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FE7D1B-EF7F-CF40-8C9B-57B4A37A9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57F3ED-8DF6-6B4C-B1BD-D900A2272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0D2A87-E40B-8A44-9084-A2F4C8AD8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EDACB4-39B4-C243-915E-7C91381B5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1239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2038E4-7C55-D345-9561-14A03FB8D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804ED4-D303-0746-9EC5-6F3613B8F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02C0DD-5A29-0145-BF63-9AB7D5BAC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2BAC01-55F0-3D4A-AFCA-B59F98F78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F3BDCA-CE3E-E04A-BA9B-174A0417E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0031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DDB8DD-3AD7-7843-85E4-789C5DE7E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1B06AC-A913-E246-82A1-0BC4232C4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78711A-40F2-8A49-97E0-CAAE647C2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A46A25-6EEC-0B48-9CCA-55EAA82CF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6781E1-EBDD-D645-B9F9-A4D8692C2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9576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ED8120-6453-DF42-9B91-B801D7A26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CC7BA9-93A1-5040-8F0C-317A31639C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21C02B-A390-BC43-BDEE-A4B74A9E9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53CD4A-504E-A242-90DE-EFA93B957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9F1174-D940-614B-A955-4BFF526AA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C50EED-E755-D546-AD06-39F7E168E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7747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E288C1-D06F-734F-A960-351F87CD6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D24E1C-BFB1-9849-859D-623910244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F0327F-EBF7-9742-B0CC-5F20CE3E3E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9447C23-3BA4-1643-AFBA-34F695599A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51EFDF-6A61-9942-8133-AA0C9B47DF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9E210D6-A9B6-124D-8C0B-9EBC35D5B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B24561C-9863-3049-9289-507A7E8A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EB5982C-F7E1-4E48-AEB4-56FB9A0DF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166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B3551E-543C-AC4B-BB93-C6D7E083A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852473-2797-BE4A-A870-FF951BC72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8976CA-2D0A-6642-99D6-4E9B50716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D110EF-05BB-074B-9ED1-E49B0D0FD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0581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AC6ABD-E746-AE40-A7D5-28D564452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CFB8805-BAFC-3041-A7BB-10D79017B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C5F744-18CC-524F-89E3-2307B0113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8395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DC4098-99AB-0E4F-A3C8-55C37DE61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143043-E918-5346-8823-C423982F7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57899A-1993-3F4F-9856-92A496502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AFC612-2C70-6249-83BB-43762DD3C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FF3C2F-5DEE-394C-8094-EF13344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33A2D2-4D17-5E4F-B1C7-B368A69EC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30217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174CC2-4AE0-0545-A89B-76E188123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D7B938C-7E05-0143-874E-3B683E0319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1EA8CD-ABE3-9049-8019-5DC6BB9B9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7AE660-4A39-5F41-90CE-7960FBC5C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B0C25A-A056-904D-A8FB-3F21C836A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1DDCF8-5BA9-FF44-995C-6D1370815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4992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CB8DB08-92BD-5343-824B-A4A786229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9A8DB8-DAF5-1C4E-B9D1-AAB6EDD60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895EF3-2C71-F642-821B-49A7812FB0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530E2-6CA1-C84B-A91B-EB6B8BD4A4C3}" type="datetimeFigureOut">
              <a:rPr kumimoji="1" lang="ko-KR" altLang="en-US" smtClean="0"/>
              <a:t>2020. 5. 31.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A4A880-CC50-064B-BD82-CF8DDBF75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5BCD3C-D8DD-3B42-9D08-780A841AC9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9F6EA-AD78-AB43-B85C-C86E1F716A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4801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ocs.unity3d.com/kr/2018.4/Manual/UnityCollaborateSettingUp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hnsuk.tistory.com/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tools/gui/automotive-gauges-gui-code-154483" TargetMode="External"/><Relationship Id="rId2" Type="http://schemas.openxmlformats.org/officeDocument/2006/relationships/hyperlink" Target="https://assetstore.unity.com/packages/3d/environments/roadways/low-poly-road-pack-6728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p5DJNZ8zp8U&amp;feature=youtu.b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19C22-DCDE-F54D-A63E-3AD01AD9A1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8999"/>
            <a:ext cx="9144000" cy="1350963"/>
          </a:xfrm>
        </p:spPr>
        <p:txBody>
          <a:bodyPr/>
          <a:lstStyle/>
          <a:p>
            <a:r>
              <a:rPr kumimoji="1" lang="en-US" altLang="ko-KR" dirty="0"/>
              <a:t>5/31</a:t>
            </a:r>
            <a:r>
              <a:rPr kumimoji="1" lang="ko-KR" altLang="en-US" dirty="0"/>
              <a:t> 보고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1306EE7-15F8-8A41-AE98-EE82333BD3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520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188E69-EFB1-0346-B7DD-28BCE877F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dirty="0"/>
              <a:t>Unity </a:t>
            </a:r>
            <a:r>
              <a:rPr kumimoji="1" lang="en-US" altLang="ko-KR" sz="2800" dirty="0" err="1"/>
              <a:t>Collavorate</a:t>
            </a:r>
            <a:endParaRPr kumimoji="1" lang="ko-KR" altLang="en-US" sz="2800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E343D939-03FD-A74A-BDC1-5DDC5E68A2EE}"/>
              </a:ext>
            </a:extLst>
          </p:cNvPr>
          <p:cNvSpPr txBox="1">
            <a:spLocks/>
          </p:cNvSpPr>
          <p:nvPr/>
        </p:nvSpPr>
        <p:spPr>
          <a:xfrm>
            <a:off x="4977932" y="1690688"/>
            <a:ext cx="6375868" cy="4252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600" dirty="0" err="1"/>
              <a:t>클라우드</a:t>
            </a:r>
            <a:r>
              <a:rPr kumimoji="1" lang="ko-KR" altLang="en-US" sz="1600" dirty="0"/>
              <a:t> 기능을 이용하여 개발에 </a:t>
            </a:r>
            <a:r>
              <a:rPr kumimoji="1" lang="ko-KR" altLang="en-US" sz="1600" dirty="0" err="1"/>
              <a:t>참여할수있다</a:t>
            </a:r>
            <a:r>
              <a:rPr kumimoji="1" lang="en-US" altLang="ko-KR" sz="1600" dirty="0"/>
              <a:t>.</a:t>
            </a:r>
          </a:p>
          <a:p>
            <a:pPr marL="0" indent="0">
              <a:buNone/>
            </a:pPr>
            <a:endParaRPr kumimoji="1" lang="en-US" altLang="ko-KR" sz="1600" dirty="0"/>
          </a:p>
          <a:p>
            <a:pPr marL="342900" indent="-342900">
              <a:buAutoNum type="arabicPeriod"/>
            </a:pPr>
            <a:r>
              <a:rPr kumimoji="1" lang="ko-KR" altLang="en-US" sz="1600" dirty="0"/>
              <a:t>프로젝트를 만든다</a:t>
            </a:r>
            <a:r>
              <a:rPr kumimoji="1" lang="en-US" altLang="ko-KR" sz="1600" dirty="0"/>
              <a:t>.</a:t>
            </a:r>
          </a:p>
          <a:p>
            <a:pPr marL="342900" indent="-342900">
              <a:buAutoNum type="arabicPeriod"/>
            </a:pPr>
            <a:r>
              <a:rPr kumimoji="1" lang="ko-KR" altLang="en-US" sz="1600" dirty="0"/>
              <a:t>팀원의 이메일을 추가하고 </a:t>
            </a:r>
            <a:r>
              <a:rPr kumimoji="1" lang="en-US" altLang="ko-KR" sz="1600" dirty="0"/>
              <a:t>Access Level</a:t>
            </a:r>
            <a:r>
              <a:rPr kumimoji="1" lang="ko-KR" altLang="en-US" sz="1600" dirty="0"/>
              <a:t>을 </a:t>
            </a:r>
            <a:r>
              <a:rPr kumimoji="1" lang="en-US" altLang="ko-KR" sz="1600" dirty="0"/>
              <a:t>owner</a:t>
            </a:r>
            <a:r>
              <a:rPr kumimoji="1" lang="ko-KR" altLang="en-US" sz="1600" dirty="0"/>
              <a:t>로 설정하여 </a:t>
            </a:r>
            <a:r>
              <a:rPr kumimoji="1" lang="ko-KR" altLang="en-US" sz="1600" dirty="0" err="1"/>
              <a:t>편집할수있게</a:t>
            </a:r>
            <a:r>
              <a:rPr kumimoji="1" lang="ko-KR" altLang="en-US" sz="1600" dirty="0"/>
              <a:t> 한다</a:t>
            </a:r>
            <a:r>
              <a:rPr kumimoji="1" lang="en-US" altLang="ko-KR" sz="1600" dirty="0"/>
              <a:t>.</a:t>
            </a:r>
          </a:p>
          <a:p>
            <a:pPr marL="342900" indent="-342900">
              <a:buAutoNum type="arabicPeriod"/>
            </a:pPr>
            <a:r>
              <a:rPr kumimoji="1" lang="ko-KR" altLang="en-US" sz="1600" dirty="0"/>
              <a:t>프로젝트 탭 상단 </a:t>
            </a:r>
            <a:r>
              <a:rPr kumimoji="1" lang="en-US" altLang="ko-KR" sz="1600" dirty="0" err="1"/>
              <a:t>colab</a:t>
            </a:r>
            <a:r>
              <a:rPr kumimoji="1" lang="ko-KR" altLang="en-US" sz="1600" dirty="0"/>
              <a:t>버튼을 눌러 </a:t>
            </a:r>
            <a:r>
              <a:rPr kumimoji="1" lang="ko-KR" altLang="en-US" sz="1600" dirty="0" err="1"/>
              <a:t>클라우드</a:t>
            </a:r>
            <a:r>
              <a:rPr kumimoji="1" lang="ko-KR" altLang="en-US" sz="1600" dirty="0"/>
              <a:t> 파일을 생성하고 변경사항을 저장한다</a:t>
            </a:r>
            <a:r>
              <a:rPr kumimoji="1" lang="en-US" altLang="ko-KR" sz="1600" dirty="0"/>
              <a:t>.</a:t>
            </a:r>
          </a:p>
          <a:p>
            <a:pPr marL="0" indent="0">
              <a:buNone/>
            </a:pPr>
            <a:endParaRPr kumimoji="1" lang="en-US" altLang="ko-KR" sz="1600" dirty="0"/>
          </a:p>
          <a:p>
            <a:pPr marL="0" indent="0">
              <a:buNone/>
            </a:pPr>
            <a:r>
              <a:rPr kumimoji="1" lang="en-US" altLang="ko-KR" sz="1600" dirty="0"/>
              <a:t> -&gt; </a:t>
            </a:r>
            <a:r>
              <a:rPr kumimoji="1" lang="ko-KR" altLang="en-US" sz="1600" dirty="0"/>
              <a:t>협업을 통해 즉각적인 수정 및 동시 개발 가능</a:t>
            </a:r>
            <a:r>
              <a:rPr kumimoji="1" lang="en-US" altLang="ko-KR" sz="1600" dirty="0"/>
              <a:t>.</a:t>
            </a:r>
          </a:p>
          <a:p>
            <a:pPr marL="342900" indent="-342900">
              <a:buAutoNum type="arabicPeriod"/>
            </a:pPr>
            <a:endParaRPr kumimoji="1" lang="en-US" altLang="ko-KR" sz="1600" dirty="0"/>
          </a:p>
          <a:p>
            <a:pPr marL="0" indent="0">
              <a:buNone/>
            </a:pPr>
            <a:r>
              <a:rPr kumimoji="1" lang="ko-KR" altLang="en-US" sz="1600" dirty="0">
                <a:hlinkClick r:id="rId2"/>
              </a:rPr>
              <a:t>참고자료</a:t>
            </a:r>
            <a:endParaRPr kumimoji="1" lang="ko-KR" altLang="en-US" sz="1600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D9EA08B6-1BC6-A641-A76B-F3935EA79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1000" y="1690688"/>
            <a:ext cx="4400550" cy="3932238"/>
          </a:xfrm>
        </p:spPr>
      </p:pic>
    </p:spTree>
    <p:extLst>
      <p:ext uri="{BB962C8B-B14F-4D97-AF65-F5344CB8AC3E}">
        <p14:creationId xmlns:p14="http://schemas.microsoft.com/office/powerpoint/2010/main" val="2150986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5C3BB2-1509-6D49-9766-F9B8F375D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dirty="0" err="1"/>
              <a:t>Mapbox</a:t>
            </a:r>
            <a:endParaRPr kumimoji="1" lang="ko-KR" altLang="en-US" sz="2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1BC7A4-D3EB-E943-97BA-35FD5C971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9650" y="1473200"/>
            <a:ext cx="5257800" cy="41576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sz="1600" dirty="0" err="1"/>
              <a:t>Mapbox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SDK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이용하여 도시 구현</a:t>
            </a:r>
            <a:endParaRPr kumimoji="1" lang="en-US" altLang="ko-KR" sz="1600" dirty="0"/>
          </a:p>
          <a:p>
            <a:pPr marL="0" indent="0">
              <a:buNone/>
            </a:pPr>
            <a:endParaRPr kumimoji="1" lang="en-US" altLang="ko-KR" sz="1600" dirty="0"/>
          </a:p>
          <a:p>
            <a:pPr marL="342900" indent="-342900">
              <a:buAutoNum type="arabicPeriod"/>
            </a:pPr>
            <a:r>
              <a:rPr kumimoji="1" lang="en-US" altLang="ko-KR" sz="1600" dirty="0" err="1"/>
              <a:t>Mapbox</a:t>
            </a:r>
            <a:r>
              <a:rPr kumimoji="1" lang="en-US" altLang="ko-KR" sz="1600" dirty="0"/>
              <a:t> </a:t>
            </a:r>
            <a:r>
              <a:rPr kumimoji="1" lang="ko-KR" altLang="en-US" sz="1600" dirty="0" err="1"/>
              <a:t>다운로드후</a:t>
            </a:r>
            <a:r>
              <a:rPr kumimoji="1" lang="ko-KR" altLang="en-US" sz="1600" dirty="0"/>
              <a:t> 불러오기</a:t>
            </a:r>
            <a:endParaRPr kumimoji="1" lang="en-US" altLang="ko-KR" sz="1600" dirty="0"/>
          </a:p>
          <a:p>
            <a:pPr marL="342900" indent="-342900">
              <a:buAutoNum type="arabicPeriod"/>
            </a:pPr>
            <a:r>
              <a:rPr kumimoji="1" lang="ko-KR" altLang="en-US" sz="1600" dirty="0"/>
              <a:t>블로그 참고하여 맵 구현</a:t>
            </a:r>
            <a:endParaRPr kumimoji="1" lang="en-US" altLang="ko-KR" sz="1600" dirty="0"/>
          </a:p>
          <a:p>
            <a:pPr marL="0" indent="0">
              <a:buNone/>
            </a:pPr>
            <a:endParaRPr kumimoji="1" lang="en-US" altLang="ko-KR" sz="1600" dirty="0"/>
          </a:p>
          <a:p>
            <a:pPr marL="0" indent="0">
              <a:buNone/>
            </a:pPr>
            <a:r>
              <a:rPr kumimoji="1" lang="ko-KR" altLang="en-US" sz="1600" dirty="0">
                <a:hlinkClick r:id="rId2"/>
              </a:rPr>
              <a:t>홍석님블로그</a:t>
            </a:r>
            <a:endParaRPr kumimoji="1" lang="en-US" altLang="ko-KR" sz="1600" dirty="0"/>
          </a:p>
          <a:p>
            <a:pPr marL="0" indent="0">
              <a:buNone/>
            </a:pPr>
            <a:endParaRPr kumimoji="1" lang="en-US" altLang="ko-KR" sz="1600" dirty="0"/>
          </a:p>
          <a:p>
            <a:pPr marL="0" indent="0">
              <a:buNone/>
            </a:pPr>
            <a:r>
              <a:rPr kumimoji="1" lang="ko-KR" altLang="en-US" sz="1600" dirty="0"/>
              <a:t>단점 보안하면 쉽게 맵 구현 가능</a:t>
            </a:r>
            <a:r>
              <a:rPr kumimoji="1" lang="en-US" altLang="ko-KR" sz="1600" dirty="0"/>
              <a:t>.</a:t>
            </a:r>
            <a:endParaRPr kumimoji="1"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BC273A-81D3-0146-9F3B-61C723466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39" y="1473200"/>
            <a:ext cx="3812011" cy="22796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A58D324-B5CB-6A41-ABCF-B913BAE99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141" y="4057650"/>
            <a:ext cx="3812010" cy="223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906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5C3BB2-1509-6D49-9766-F9B8F375D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dirty="0"/>
              <a:t>Unity Asset Store</a:t>
            </a:r>
            <a:endParaRPr kumimoji="1" lang="ko-KR" altLang="en-US" sz="2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1BC7A4-D3EB-E943-97BA-35FD5C971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6700" y="1825625"/>
            <a:ext cx="72771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sz="1600" dirty="0" err="1"/>
              <a:t>에셋스토어</a:t>
            </a:r>
            <a:r>
              <a:rPr kumimoji="1" lang="ko-KR" altLang="en-US" sz="1600" dirty="0"/>
              <a:t> 이용</a:t>
            </a:r>
            <a:endParaRPr kumimoji="1" lang="en-US" altLang="ko-KR" sz="1600" dirty="0"/>
          </a:p>
          <a:p>
            <a:pPr marL="0" indent="0">
              <a:buNone/>
            </a:pPr>
            <a:endParaRPr kumimoji="1" lang="en-US" altLang="ko-KR" sz="1600" dirty="0"/>
          </a:p>
          <a:p>
            <a:pPr marL="342900" indent="-342900">
              <a:buAutoNum type="arabicPeriod"/>
            </a:pPr>
            <a:r>
              <a:rPr kumimoji="1" lang="ko-KR" altLang="en-US" sz="1600" dirty="0" err="1"/>
              <a:t>에셋스토어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가입후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다운로드및</a:t>
            </a:r>
            <a:r>
              <a:rPr kumimoji="1" lang="ko-KR" altLang="en-US" sz="1600" dirty="0"/>
              <a:t> 불러오기</a:t>
            </a:r>
            <a:endParaRPr kumimoji="1" lang="en-US" altLang="ko-KR" sz="1600" dirty="0"/>
          </a:p>
          <a:p>
            <a:pPr marL="342900" indent="-342900">
              <a:buAutoNum type="arabicPeriod"/>
            </a:pPr>
            <a:r>
              <a:rPr kumimoji="1" lang="en-US" altLang="ko-KR" sz="1600" dirty="0"/>
              <a:t>Project – asset – </a:t>
            </a:r>
            <a:r>
              <a:rPr kumimoji="1" lang="ko-KR" altLang="en-US" sz="1600" dirty="0"/>
              <a:t>원하는 구조물 사용</a:t>
            </a:r>
            <a:endParaRPr kumimoji="1" lang="en-US" altLang="ko-KR" sz="1600" dirty="0"/>
          </a:p>
          <a:p>
            <a:pPr marL="0" indent="0">
              <a:buNone/>
            </a:pPr>
            <a:endParaRPr kumimoji="1" lang="en-US" altLang="ko-KR" sz="1600" dirty="0"/>
          </a:p>
          <a:p>
            <a:pPr marL="0" indent="0">
              <a:buNone/>
            </a:pPr>
            <a:r>
              <a:rPr kumimoji="1" lang="ko-KR" altLang="en-US" sz="1600" dirty="0"/>
              <a:t> </a:t>
            </a:r>
            <a:r>
              <a:rPr kumimoji="1" lang="en-US" altLang="ko-KR" sz="1600" dirty="0"/>
              <a:t>-&gt;</a:t>
            </a:r>
            <a:r>
              <a:rPr kumimoji="1" lang="ko-KR" altLang="en-US" sz="1600" dirty="0"/>
              <a:t> 원하는 구조물을 </a:t>
            </a:r>
            <a:r>
              <a:rPr kumimoji="1" lang="ko-KR" altLang="en-US" sz="1600" dirty="0" err="1"/>
              <a:t>만들수있지만</a:t>
            </a:r>
            <a:r>
              <a:rPr kumimoji="1" lang="ko-KR" altLang="en-US" sz="1600" dirty="0"/>
              <a:t> 노가다 필요</a:t>
            </a:r>
            <a:r>
              <a:rPr kumimoji="1" lang="en-US" altLang="ko-KR" sz="1600" dirty="0"/>
              <a:t>.</a:t>
            </a:r>
          </a:p>
          <a:p>
            <a:pPr marL="0" indent="0">
              <a:buNone/>
            </a:pPr>
            <a:endParaRPr kumimoji="1" lang="en-US" altLang="ko-KR" sz="1600" dirty="0"/>
          </a:p>
          <a:p>
            <a:pPr marL="0" indent="0">
              <a:buNone/>
            </a:pPr>
            <a:endParaRPr kumimoji="1"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0178A1-58B6-B04D-BA2C-E05D30F658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25" y="1690688"/>
            <a:ext cx="3221025" cy="23835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BBAC13-620B-844F-8D46-5FA7259CE3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725" y="4136231"/>
            <a:ext cx="3221025" cy="2370431"/>
          </a:xfrm>
          <a:prstGeom prst="rect">
            <a:avLst/>
          </a:prstGeom>
        </p:spPr>
      </p:pic>
      <p:pic>
        <p:nvPicPr>
          <p:cNvPr id="8" name="IMG_4536">
            <a:hlinkClick r:id="" action="ppaction://media"/>
            <a:extLst>
              <a:ext uri="{FF2B5EF4-FFF2-40B4-BE49-F238E27FC236}">
                <a16:creationId xmlns:a16="http://schemas.microsoft.com/office/drawing/2014/main" id="{493028E4-43BE-FD40-966D-EA6D7F502C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0" y="4136231"/>
            <a:ext cx="3429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828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1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5C3BB2-1509-6D49-9766-F9B8F375D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2800" dirty="0"/>
              <a:t>다음주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1BC7A4-D3EB-E943-97BA-35FD5C971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sz="1600" dirty="0" err="1"/>
              <a:t>에셋스토어에서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로드패키지</a:t>
            </a:r>
            <a:r>
              <a:rPr kumimoji="1" lang="ko-KR" altLang="en-US" sz="1600" dirty="0"/>
              <a:t> 사용하여 도로구현해보기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도로 유닛 </a:t>
            </a:r>
            <a:r>
              <a:rPr kumimoji="1" lang="ko-KR" altLang="en-US" sz="1600" dirty="0" err="1"/>
              <a:t>에셋</a:t>
            </a:r>
            <a:r>
              <a:rPr kumimoji="1" lang="en-US" altLang="ko-KR" sz="1600" dirty="0"/>
              <a:t>)</a:t>
            </a:r>
          </a:p>
          <a:p>
            <a:pPr marL="0" indent="0">
              <a:buNone/>
            </a:pPr>
            <a:r>
              <a:rPr kumimoji="1" lang="en" altLang="ko-KR" sz="1600" dirty="0">
                <a:hlinkClick r:id="rId2"/>
              </a:rPr>
              <a:t>https://assetstore.unity.com/packages/3d/environments/roadways/low-poly-road-pack-67288</a:t>
            </a:r>
            <a:endParaRPr kumimoji="1" lang="en" altLang="ko-KR" sz="1600" dirty="0"/>
          </a:p>
          <a:p>
            <a:pPr marL="0" indent="0">
              <a:buNone/>
            </a:pPr>
            <a:endParaRPr kumimoji="1" lang="en" altLang="ko-KR" sz="1600" dirty="0"/>
          </a:p>
          <a:p>
            <a:pPr marL="0" indent="0">
              <a:buNone/>
            </a:pPr>
            <a:r>
              <a:rPr kumimoji="1" lang="ko-KR" altLang="en-US" sz="1600" dirty="0" err="1"/>
              <a:t>에셋스토어에서</a:t>
            </a:r>
            <a:r>
              <a:rPr kumimoji="1" lang="ko-KR" altLang="en-US" sz="1600" dirty="0"/>
              <a:t> </a:t>
            </a:r>
            <a:r>
              <a:rPr lang="en" altLang="ko-KR" sz="1600" dirty="0"/>
              <a:t>Automotive Gauges - GUI &amp; Code</a:t>
            </a:r>
            <a:r>
              <a:rPr lang="ko-KR" altLang="en-US" sz="1600" dirty="0"/>
              <a:t> 알아보기 </a:t>
            </a:r>
            <a:r>
              <a:rPr lang="en-US" altLang="ko-KR" sz="1600" dirty="0"/>
              <a:t>(</a:t>
            </a:r>
            <a:r>
              <a:rPr lang="ko-KR" altLang="en-US" sz="1600" dirty="0" err="1"/>
              <a:t>자동차및</a:t>
            </a:r>
            <a:r>
              <a:rPr lang="ko-KR" altLang="en-US" sz="1600" dirty="0"/>
              <a:t> 도로 </a:t>
            </a:r>
            <a:r>
              <a:rPr lang="ko-KR" altLang="en-US" sz="1600" dirty="0" err="1"/>
              <a:t>에셋</a:t>
            </a:r>
            <a:r>
              <a:rPr lang="en-US" altLang="ko-KR" sz="1600" dirty="0"/>
              <a:t>)</a:t>
            </a:r>
          </a:p>
          <a:p>
            <a:pPr marL="0" indent="0">
              <a:buNone/>
            </a:pPr>
            <a:r>
              <a:rPr lang="en" altLang="ko-KR" sz="1600" dirty="0">
                <a:hlinkClick r:id="rId3"/>
              </a:rPr>
              <a:t>https://</a:t>
            </a:r>
            <a:r>
              <a:rPr lang="en" altLang="ko-KR" sz="1600" dirty="0" err="1">
                <a:hlinkClick r:id="rId3"/>
              </a:rPr>
              <a:t>assetstore.unity.com</a:t>
            </a:r>
            <a:r>
              <a:rPr lang="en" altLang="ko-KR" sz="1600" dirty="0">
                <a:hlinkClick r:id="rId3"/>
              </a:rPr>
              <a:t>/packages/tools/</a:t>
            </a:r>
            <a:r>
              <a:rPr lang="en" altLang="ko-KR" sz="1600" dirty="0" err="1">
                <a:hlinkClick r:id="rId3"/>
              </a:rPr>
              <a:t>gui</a:t>
            </a:r>
            <a:r>
              <a:rPr lang="en" altLang="ko-KR" sz="1600" dirty="0">
                <a:hlinkClick r:id="rId3"/>
              </a:rPr>
              <a:t>/automotive-gauges-gui-code-154483</a:t>
            </a:r>
            <a:endParaRPr lang="en" altLang="ko-KR" sz="1600" dirty="0"/>
          </a:p>
          <a:p>
            <a:pPr marL="0" indent="0">
              <a:buNone/>
            </a:pPr>
            <a:r>
              <a:rPr kumimoji="1" lang="en" altLang="ko-KR" sz="1600" dirty="0">
                <a:hlinkClick r:id="rId4"/>
              </a:rPr>
              <a:t>https://</a:t>
            </a:r>
            <a:r>
              <a:rPr kumimoji="1" lang="en" altLang="ko-KR" sz="1600" dirty="0" err="1">
                <a:hlinkClick r:id="rId4"/>
              </a:rPr>
              <a:t>www.youtube.com</a:t>
            </a:r>
            <a:r>
              <a:rPr kumimoji="1" lang="en" altLang="ko-KR" sz="1600" dirty="0">
                <a:hlinkClick r:id="rId4"/>
              </a:rPr>
              <a:t>/</a:t>
            </a:r>
            <a:r>
              <a:rPr kumimoji="1" lang="en" altLang="ko-KR" sz="1600" dirty="0" err="1">
                <a:hlinkClick r:id="rId4"/>
              </a:rPr>
              <a:t>watch?v</a:t>
            </a:r>
            <a:r>
              <a:rPr kumimoji="1" lang="en" altLang="ko-KR" sz="1600" dirty="0">
                <a:hlinkClick r:id="rId4"/>
              </a:rPr>
              <a:t>=p5DJNZ8zp8U&amp;feature=</a:t>
            </a:r>
            <a:r>
              <a:rPr kumimoji="1" lang="en" altLang="ko-KR" sz="1600" dirty="0" err="1">
                <a:hlinkClick r:id="rId4"/>
              </a:rPr>
              <a:t>youtu.be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79345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170</Words>
  <Application>Microsoft Macintosh PowerPoint</Application>
  <PresentationFormat>와이드스크린</PresentationFormat>
  <Paragraphs>34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5/31 보고</vt:lpstr>
      <vt:lpstr>Unity Collavorate</vt:lpstr>
      <vt:lpstr>Mapbox</vt:lpstr>
      <vt:lpstr>Unity Asset Store</vt:lpstr>
      <vt:lpstr>다음주 계획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5/31 보고</dc:title>
  <dc:creator>Microsoft Office 사용자</dc:creator>
  <cp:lastModifiedBy>Microsoft Office 사용자</cp:lastModifiedBy>
  <cp:revision>3</cp:revision>
  <dcterms:created xsi:type="dcterms:W3CDTF">2020-05-30T16:54:13Z</dcterms:created>
  <dcterms:modified xsi:type="dcterms:W3CDTF">2020-05-30T17:30:10Z</dcterms:modified>
</cp:coreProperties>
</file>

<file path=docProps/thumbnail.jpeg>
</file>